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9" r:id="rId3"/>
    <p:sldId id="270" r:id="rId4"/>
    <p:sldId id="261" r:id="rId5"/>
    <p:sldId id="266" r:id="rId6"/>
    <p:sldId id="269" r:id="rId7"/>
    <p:sldId id="263" r:id="rId8"/>
    <p:sldId id="277" r:id="rId9"/>
    <p:sldId id="278" r:id="rId10"/>
    <p:sldId id="265" r:id="rId11"/>
    <p:sldId id="258" r:id="rId12"/>
    <p:sldId id="280" r:id="rId13"/>
    <p:sldId id="276" r:id="rId14"/>
    <p:sldId id="256" r:id="rId15"/>
    <p:sldId id="271" r:id="rId16"/>
    <p:sldId id="257" r:id="rId17"/>
    <p:sldId id="260" r:id="rId18"/>
    <p:sldId id="267" r:id="rId19"/>
    <p:sldId id="268" r:id="rId20"/>
    <p:sldId id="272" r:id="rId21"/>
    <p:sldId id="275" r:id="rId22"/>
    <p:sldId id="262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&#1057;%20&#1044;&#1086;&#1073;&#1088;&#1099;&#1084;%20&#1091;&#1090;&#1088;&#1086;&#1084;,%20&#1089;&#1086;&#1083;&#1085;&#1099;&#1096;&#1082;&#1086;.mp4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&#1064;&#1077;&#1089;&#1090;&#1100;%20&#1096;&#1083;&#1103;&#1087;%20(&#1087;&#1088;&#1080;&#1090;&#1095;&#1072;).mp4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&#1053;&#1086;&#1074;&#1072;&#1103;%20&#1087;&#1072;&#1087;&#1082;&#1072;/&#1050;&#1088;&#1080;&#1090;&#1080;&#1095;&#1077;&#1089;&#1082;&#1086;&#1077;%20&#1084;&#1099;&#1096;&#1083;&#1077;&#1085;&#1080;&#1077;.mp4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ir-kartinok.my1.ru/_ph/7/2/319092361.jpg?1479915920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04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:\3 выпуск\img2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8727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3 выпуск\0015-015-Rol-uchitelja-v-TRK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301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:\3 выпуск\о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2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:\3 выпуск\img3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1"/>
          <a:stretch/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434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3 выпуск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94"/>
            <a:ext cx="9144000" cy="6859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91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:\3 выпуск\img6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826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3 выпуск\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134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6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3 выпуск\4454782_razvitie_mishleniya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59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:\3 выпуск\img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476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:\3 выпуск\img4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34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3 выпуск\3669_5500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367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:\3 выпуск\img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519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:\3 выпуск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45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3 выпуск\1055455_html_m785800f8.gif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brightnessContrast bright="-23000" contrast="3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6526"/>
            <a:ext cx="9144000" cy="699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271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:\3 выпуск\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648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:\3 выпуск\img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848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3 выпуск\hello_html_m20c35b44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659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:\3 выпуск\img2.jpg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5"/>
            <a:ext cx="9144000" cy="6855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07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:\3 выпуск\img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601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3 выпуск\1376116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13000" contrast="4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76"/>
            <a:ext cx="9252519" cy="68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760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:\3 выпуск\slide_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97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:\3 выпуск\лшщгрг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54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0</Words>
  <Application>Microsoft Office PowerPoint</Application>
  <PresentationFormat>Экран (4:3)</PresentationFormat>
  <Paragraphs>0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7</cp:revision>
  <dcterms:created xsi:type="dcterms:W3CDTF">2016-11-23T13:34:54Z</dcterms:created>
  <dcterms:modified xsi:type="dcterms:W3CDTF">2016-11-23T15:49:30Z</dcterms:modified>
</cp:coreProperties>
</file>