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70" r:id="rId3"/>
    <p:sldId id="259" r:id="rId4"/>
    <p:sldId id="260" r:id="rId5"/>
    <p:sldId id="271" r:id="rId6"/>
    <p:sldId id="267" r:id="rId7"/>
    <p:sldId id="266" r:id="rId8"/>
    <p:sldId id="273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800080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AC8A-76A9-4553-B6C7-95919064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737B-1BB6-4414-ACF8-6F9EECB6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0B39-B4E5-431B-8AB9-E58CB2FB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2402-5BFC-4187-BA1A-C96C68EE6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DE50-3389-4CE1-9DDA-430F388A1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19F9-A647-423E-9228-099F2ABD5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B55B-D1E7-4AE6-B9A9-2930D365F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7C3E-3195-453A-A696-6F3768D73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D0D9-FA47-466F-9D1D-200772D2B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55A8-14D3-4369-99A0-A3DE0AED6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C38054-76C6-41E5-B748-831BAE25B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34DFFB-7FF7-4CC2-A517-BED1DB3F53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наклон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535" y="1052736"/>
            <a:ext cx="6197465" cy="525668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5256213" cy="31670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4400" dirty="0">
                <a:solidFill>
                  <a:srgbClr val="FF0066"/>
                </a:solidFill>
              </a:rPr>
              <a:t>«Наклоны головы»</a:t>
            </a:r>
          </a:p>
          <a:p>
            <a:pPr algn="just">
              <a:lnSpc>
                <a:spcPct val="90000"/>
              </a:lnSpc>
            </a:pPr>
            <a:endParaRPr lang="ru-RU" sz="2400" dirty="0">
              <a:solidFill>
                <a:srgbClr val="80008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4000" dirty="0">
                <a:solidFill>
                  <a:srgbClr val="800080"/>
                </a:solidFill>
              </a:rPr>
              <a:t>Вперед – назад</a:t>
            </a:r>
          </a:p>
          <a:p>
            <a:pPr algn="just">
              <a:lnSpc>
                <a:spcPct val="90000"/>
              </a:lnSpc>
            </a:pPr>
            <a:endParaRPr lang="ru-RU" sz="4000" dirty="0">
              <a:solidFill>
                <a:srgbClr val="80008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4000" dirty="0">
                <a:solidFill>
                  <a:srgbClr val="800080"/>
                </a:solidFill>
              </a:rPr>
              <a:t>Вправо - влево</a:t>
            </a:r>
          </a:p>
        </p:txBody>
      </p:sp>
    </p:spTree>
  </p:cSld>
  <p:clrMapOvr>
    <a:masterClrMapping/>
  </p:clrMapOvr>
  <p:transition advTm="24640">
    <p:dissolve/>
    <p:sndAc>
      <p:stSnd loop="1">
        <p:snd r:embed="rId2" name="Circu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404664"/>
            <a:ext cx="2808287" cy="12239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>
                <a:solidFill>
                  <a:srgbClr val="FF0066"/>
                </a:solidFill>
              </a:rPr>
              <a:t>«Бокс»</a:t>
            </a:r>
          </a:p>
        </p:txBody>
      </p:sp>
      <p:pic>
        <p:nvPicPr>
          <p:cNvPr id="39940" name="Picture 4" descr="b193356d078ded39d0aea8e27fb4196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455864" cy="4712407"/>
          </a:xfrm>
          <a:prstGeom prst="rect">
            <a:avLst/>
          </a:prstGeom>
          <a:noFill/>
        </p:spPr>
      </p:pic>
    </p:spTree>
  </p:cSld>
  <p:clrMapOvr>
    <a:masterClrMapping/>
  </p:clrMapOvr>
  <p:transition advTm="15453">
    <p:dissolve/>
    <p:sndAc>
      <p:stSnd loop="1">
        <p:snd r:embed="rId2" name="Danc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сжимание ру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882" y="548680"/>
            <a:ext cx="3874652" cy="576064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7544" y="980728"/>
            <a:ext cx="414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FF0066"/>
                </a:solidFill>
              </a:rPr>
              <a:t>«Сжимание</a:t>
            </a:r>
            <a:br>
              <a:rPr lang="ru-RU" sz="3200" dirty="0">
                <a:solidFill>
                  <a:srgbClr val="FF0066"/>
                </a:solidFill>
              </a:rPr>
            </a:br>
            <a:r>
              <a:rPr lang="ru-RU" sz="3200" dirty="0">
                <a:solidFill>
                  <a:srgbClr val="FF0066"/>
                </a:solidFill>
              </a:rPr>
              <a:t>кисти в кулак»</a:t>
            </a:r>
          </a:p>
        </p:txBody>
      </p:sp>
    </p:spTree>
  </p:cSld>
  <p:clrMapOvr>
    <a:masterClrMapping/>
  </p:clrMapOvr>
  <p:transition advTm="19734">
    <p:dissolve/>
    <p:sndAc>
      <p:stSnd loop="1">
        <p:snd r:embed="rId2" name="Ro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наклоны туловищ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7027555" cy="514417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548680"/>
            <a:ext cx="4751388" cy="720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0066"/>
                </a:solidFill>
              </a:rPr>
              <a:t>«Наклоны в сторону»</a:t>
            </a:r>
          </a:p>
        </p:txBody>
      </p:sp>
    </p:spTree>
  </p:cSld>
  <p:clrMapOvr>
    <a:masterClrMapping/>
  </p:clrMapOvr>
  <p:transition advTm="21203">
    <p:dissolve/>
    <p:sndAc>
      <p:stSnd loop="1">
        <p:snd r:embed="rId2" name="Country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976938" cy="920750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«Вращение глазами»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6264696" cy="2592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000" b="1" dirty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660066"/>
                </a:solidFill>
              </a:rPr>
              <a:t>по часовой стрелке </a:t>
            </a:r>
          </a:p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660066"/>
                </a:solidFill>
              </a:rPr>
              <a:t>против часовой стрелки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000" dirty="0">
              <a:solidFill>
                <a:srgbClr val="660066"/>
              </a:solidFill>
            </a:endParaRPr>
          </a:p>
        </p:txBody>
      </p:sp>
      <p:pic>
        <p:nvPicPr>
          <p:cNvPr id="40966" name="Picture 6" descr="вращ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88840"/>
            <a:ext cx="4293604" cy="4536504"/>
          </a:xfrm>
          <a:prstGeom prst="rect">
            <a:avLst/>
          </a:prstGeom>
          <a:noFill/>
        </p:spPr>
      </p:pic>
      <p:pic>
        <p:nvPicPr>
          <p:cNvPr id="40967" name="Picture 7" descr="вращение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45272"/>
            <a:ext cx="4032448" cy="43800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610">
    <p:dissolve/>
    <p:sndAc>
      <p:stSnd loop="1">
        <p:snd r:embed="rId3" name="Calyps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3716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«Во все стороны»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4330700" cy="1944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660066"/>
                </a:solidFill>
              </a:rPr>
              <a:t>Двигайте глазами </a:t>
            </a:r>
          </a:p>
          <a:p>
            <a:r>
              <a:rPr lang="ru-RU" b="1" dirty="0">
                <a:solidFill>
                  <a:srgbClr val="660066"/>
                </a:solidFill>
              </a:rPr>
              <a:t>вверх-вниз</a:t>
            </a:r>
          </a:p>
          <a:p>
            <a:r>
              <a:rPr lang="ru-RU" b="1" dirty="0">
                <a:solidFill>
                  <a:srgbClr val="660066"/>
                </a:solidFill>
              </a:rPr>
              <a:t>вправо-влево</a:t>
            </a:r>
          </a:p>
        </p:txBody>
      </p:sp>
      <p:pic>
        <p:nvPicPr>
          <p:cNvPr id="13317" name="Picture 5" descr="вверх-вниз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0938"/>
            <a:ext cx="3308350" cy="3384550"/>
          </a:xfrm>
          <a:prstGeom prst="rect">
            <a:avLst/>
          </a:prstGeom>
          <a:noFill/>
        </p:spPr>
      </p:pic>
      <p:pic>
        <p:nvPicPr>
          <p:cNvPr id="13318" name="Picture 6" descr="влево-вправо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91279"/>
            <a:ext cx="4871712" cy="49839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094">
    <p:dissolve/>
    <p:sndAc>
      <p:stSnd loop="1">
        <p:snd r:embed="rId3" name="L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3959225" cy="1079326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«Кто там?»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247456" y="2420888"/>
            <a:ext cx="4896544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660066"/>
                </a:solidFill>
              </a:rPr>
              <a:t>Зажмурьтесь </a:t>
            </a:r>
            <a:r>
              <a:rPr lang="ru-RU" sz="2800" b="1" dirty="0" smtClean="0">
                <a:solidFill>
                  <a:srgbClr val="660066"/>
                </a:solidFill>
              </a:rPr>
              <a:t>посильнее</a:t>
            </a:r>
            <a:endParaRPr lang="ru-RU" sz="2800" b="1" dirty="0">
              <a:solidFill>
                <a:srgbClr val="660066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660066"/>
                </a:solidFill>
              </a:rPr>
              <a:t>Широко  откройте глаза</a:t>
            </a:r>
          </a:p>
        </p:txBody>
      </p:sp>
      <p:pic>
        <p:nvPicPr>
          <p:cNvPr id="12293" name="Picture 5" descr="зажмурил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165600" cy="5169285"/>
          </a:xfrm>
          <a:prstGeom prst="rect">
            <a:avLst/>
          </a:prstGeom>
          <a:noFill/>
        </p:spPr>
      </p:pic>
    </p:spTree>
  </p:cSld>
  <p:clrMapOvr>
    <a:masterClrMapping/>
  </p:clrMapOvr>
  <p:transition advTm="14578">
    <p:dissolve/>
    <p:sndAc>
      <p:stSnd loop="1">
        <p:snd r:embed="rId2" name="LoveAccordia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открытый урок\Дополнительные возможности ТП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964488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2819400" cy="92075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«Сон»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3754437" cy="1016000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Закройте глаза</a:t>
            </a:r>
          </a:p>
        </p:txBody>
      </p:sp>
      <p:pic>
        <p:nvPicPr>
          <p:cNvPr id="15366" name="Picture 6" descr="со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692696"/>
            <a:ext cx="4909059" cy="5832648"/>
          </a:xfrm>
          <a:prstGeom prst="rect">
            <a:avLst/>
          </a:prstGeom>
          <a:noFill/>
        </p:spPr>
      </p:pic>
    </p:spTree>
  </p:cSld>
  <p:clrMapOvr>
    <a:masterClrMapping/>
  </p:clrMapOvr>
  <p:transition advTm="13969">
    <p:dissolve/>
    <p:sndAc>
      <p:stSnd loop="1">
        <p:snd r:embed="rId2" name="Lullaby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53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«Вращение глазами»</vt:lpstr>
      <vt:lpstr>«Во все стороны»</vt:lpstr>
      <vt:lpstr>«Кто там?»</vt:lpstr>
      <vt:lpstr>Слайд 8</vt:lpstr>
      <vt:lpstr>«Сон»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Физкультминутка для школьников средних и старших классов</dc:title>
  <dc:creator>User</dc:creator>
  <cp:lastModifiedBy>настя</cp:lastModifiedBy>
  <cp:revision>47</cp:revision>
  <dcterms:created xsi:type="dcterms:W3CDTF">2010-01-10T09:02:03Z</dcterms:created>
  <dcterms:modified xsi:type="dcterms:W3CDTF">2017-03-15T00:24:11Z</dcterms:modified>
</cp:coreProperties>
</file>