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8" r:id="rId3"/>
    <p:sldId id="256" r:id="rId4"/>
    <p:sldId id="257" r:id="rId5"/>
    <p:sldId id="258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Прозвенел звонок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Начинается урок.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Мы за парты дружно сели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на доску поглядели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Мы пришли сюда учиться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 лениться ,а трудиться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Работаем старательно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Слушаем внимательно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Мы хороший дружный класс</a:t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Все получится у нас.</a:t>
            </a:r>
            <a:r>
              <a:rPr lang="ru-RU" sz="7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806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846138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  <a:latin typeface="Times New Roman" pitchFamily="16" charset="0"/>
                <a:cs typeface="Times New Roman" pitchFamily="16" charset="0"/>
              </a:rPr>
              <a:t>САЛАТЫ  ОВОЩНЫЕ</a:t>
            </a:r>
            <a:br>
              <a:rPr lang="ru-RU" sz="3600" b="1" smtClean="0">
                <a:solidFill>
                  <a:srgbClr val="7030A0"/>
                </a:solidFill>
                <a:latin typeface="Times New Roman" pitchFamily="16" charset="0"/>
                <a:cs typeface="Times New Roman" pitchFamily="16" charset="0"/>
              </a:rPr>
            </a:br>
            <a:endParaRPr lang="ru-RU" sz="3600" b="1" smtClean="0">
              <a:solidFill>
                <a:srgbClr val="7030A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Салат из овощей является одним из самых популярных диетических блюд, которое содержит немалое количество витаминов и минеральных веществ. Овощи благотворно воздействуют на желудок, способствуют более быстрому и лучшему перевариванию пищи.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https://im3-tub-ru.yandex.net/i?id=45f57374d44de7989206f5c82ebf29db&amp;n=33&amp;h=215&amp;w=3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861048"/>
            <a:ext cx="3312368" cy="2275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://img1.liveinternet.ru/images/attach/c/4/123/106/123106541_Zelyonaya_dieta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789040"/>
            <a:ext cx="3215680" cy="2376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1577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  <a:latin typeface="Times New Roman" pitchFamily="16" charset="0"/>
                <a:cs typeface="Times New Roman" pitchFamily="16" charset="0"/>
              </a:rPr>
              <a:t>ФРУКТОВЫЙ САЛАТ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341438"/>
            <a:ext cx="8229600" cy="4784725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   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Фруктовый салат — это блюдо, которое готовят из смеси различных свежих фруктов, порезанных небольшими кусочками.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http://noihirek.hu/pictures/gasztro/gyumolcssalata_1.jpg"/>
          <p:cNvPicPr>
            <a:picLocks noChangeAspect="1" noChangeArrowheads="1"/>
          </p:cNvPicPr>
          <p:nvPr/>
        </p:nvPicPr>
        <p:blipFill>
          <a:blip r:embed="rId2" cstate="email"/>
          <a:srcRect t="-3384"/>
          <a:stretch>
            <a:fillRect/>
          </a:stretch>
        </p:blipFill>
        <p:spPr bwMode="auto">
          <a:xfrm>
            <a:off x="773783" y="2852936"/>
            <a:ext cx="3490665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5060" name="Picture 4" descr="http://img3.goodfon.ru/original/1680x1050/2/87/fruit-raspberry-blackberr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2996952"/>
            <a:ext cx="4147660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3016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C00000"/>
                </a:solidFill>
                <a:latin typeface="Times New Roman" pitchFamily="16" charset="0"/>
                <a:cs typeface="Times New Roman" pitchFamily="16" charset="0"/>
              </a:rPr>
              <a:t>Помните о правилах безопасной           </a:t>
            </a:r>
            <a:br>
              <a:rPr lang="ru-RU" sz="3600" b="1" smtClean="0">
                <a:solidFill>
                  <a:srgbClr val="C00000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3600" b="1" smtClean="0">
                <a:solidFill>
                  <a:srgbClr val="C00000"/>
                </a:solidFill>
                <a:latin typeface="Times New Roman" pitchFamily="16" charset="0"/>
                <a:cs typeface="Times New Roman" pitchFamily="16" charset="0"/>
              </a:rPr>
              <a:t>         работы с острыми инструментами!</a:t>
            </a:r>
            <a:endParaRPr lang="ru-RU" sz="3600" smtClean="0">
              <a:solidFill>
                <a:srgbClr val="C0000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627491" y="310029"/>
            <a:ext cx="6760933" cy="5927283"/>
          </a:xfrm>
          <a:prstGeom prst="rect">
            <a:avLst/>
          </a:prstGeom>
        </p:spPr>
        <p:txBody>
          <a:bodyPr/>
          <a:lstStyle/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Нож - это острый предмет. Обращаться с ним надо осторожно. Во время нарезки применять безопасные приемы работы. Передавать колющие и режущие инструменты и приборы ручкой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вперед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Открывать бутылки, банки с консервами и компотами следует специальным ножом, хорошо заточенным.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Нельзя подталкивать продукты в горловину мясорубки пальцами, для этого надо пользоваться деревянным пестиком.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Следить за тем, чтобы при работе с ручной теркой не поранить руку: хорошо удерживать продукт, не тереть слишком маленькие его части.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774895">
            <a:off x="440081" y="547102"/>
            <a:ext cx="998848" cy="948626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13701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1352" y="6093296"/>
            <a:ext cx="5832648" cy="764704"/>
          </a:xfrm>
        </p:spPr>
        <p:txBody>
          <a:bodyPr/>
          <a:lstStyle/>
          <a:p>
            <a:r>
              <a:rPr lang="ru-RU" dirty="0" smtClean="0"/>
              <a:t>Фруктовое сердце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496944" cy="5400600"/>
          </a:xfrm>
        </p:spPr>
        <p:txBody>
          <a:bodyPr/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Я доволен своей работой на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уроке</a:t>
            </a:r>
          </a:p>
          <a:p>
            <a:endParaRPr lang="ru-RU" dirty="0"/>
          </a:p>
          <a:p>
            <a:endParaRPr lang="ru-RU" dirty="0" smtClean="0"/>
          </a:p>
          <a:p>
            <a:pPr marL="45720" indent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уроке мне было трудно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050" name="Picture 2" descr="F:\грамота урок\img_56f6927ef127c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3760" y="19116"/>
            <a:ext cx="2160240" cy="2160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Admin\Documents\грамота урок\lemon-cartoon-thumbs-up-illustration-3261636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1" r="19952" b="8378"/>
          <a:stretch/>
        </p:blipFill>
        <p:spPr bwMode="auto">
          <a:xfrm>
            <a:off x="5957900" y="2166958"/>
            <a:ext cx="2051720" cy="23375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Admin\Documents\грамота урок\apples-illustration-stock-illustration-2728294 — копия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" t="7221" b="7582"/>
          <a:stretch/>
        </p:blipFill>
        <p:spPr bwMode="auto">
          <a:xfrm>
            <a:off x="179511" y="4086378"/>
            <a:ext cx="2016225" cy="17908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86000" y="4797152"/>
            <a:ext cx="61024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мне понравилось, но остались вопросы по теме урока</a:t>
            </a:r>
          </a:p>
        </p:txBody>
      </p:sp>
    </p:spTree>
    <p:extLst>
      <p:ext uri="{BB962C8B-B14F-4D97-AF65-F5344CB8AC3E}">
        <p14:creationId xmlns:p14="http://schemas.microsoft.com/office/powerpoint/2010/main" val="344262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59941" y="383563"/>
            <a:ext cx="5637010" cy="882119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51520" y="1124744"/>
            <a:ext cx="9073008" cy="5544616"/>
          </a:xfrm>
        </p:spPr>
        <p:txBody>
          <a:bodyPr/>
          <a:lstStyle/>
          <a:p>
            <a:r>
              <a:rPr lang="ru-RU" sz="8000" i="1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Туча, куча, чудо, кричу, чулок, саранча, свеча, чай, чугун.</a:t>
            </a:r>
            <a:r>
              <a:rPr lang="ru-RU" sz="60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792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7175351" cy="1793167"/>
          </a:xfrm>
        </p:spPr>
        <p:txBody>
          <a:bodyPr/>
          <a:lstStyle/>
          <a:p>
            <a:r>
              <a:rPr lang="ru-RU" dirty="0" smtClean="0"/>
              <a:t>Составление рецепта салата</a:t>
            </a:r>
            <a:endParaRPr lang="ru-RU" dirty="0"/>
          </a:p>
        </p:txBody>
      </p:sp>
      <p:pic>
        <p:nvPicPr>
          <p:cNvPr id="1026" name="Picture 2" descr="https://im0-tub-kz.yandex.net/i?id=a75859ab6eb03f699e5e14ebca913ddc&amp;n=33&amp;h=215&amp;w=3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3918573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kz.yandex.net/i?id=37ed24eaeb273e78847a8b846e8fef46&amp;n=33&amp;h=215&amp;w=3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02568"/>
            <a:ext cx="3717808" cy="24747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63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597352" cy="370559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рассказывать о своих любимых блюдах;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составить предложение о рецепте с опорой на заданные схемы;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объяснить и прокомментировать орфограмму в слове.</a:t>
            </a:r>
          </a:p>
        </p:txBody>
      </p:sp>
    </p:spTree>
    <p:extLst>
      <p:ext uri="{BB962C8B-B14F-4D97-AF65-F5344CB8AC3E}">
        <p14:creationId xmlns:p14="http://schemas.microsoft.com/office/powerpoint/2010/main" val="39729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332656"/>
            <a:ext cx="6957392" cy="4065632"/>
          </a:xfrm>
        </p:spPr>
        <p:txBody>
          <a:bodyPr>
            <a:no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Салат – это холодное блюдо, состоящее из одного или нескольких видов овощей, а также в сочетании с мясом, рыбой, яйцами и так далее.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0" y="3637919"/>
            <a:ext cx="4005263" cy="2500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440782"/>
            <a:ext cx="3816424" cy="28618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991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557213"/>
            <a:ext cx="8229600" cy="1143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Times New Roman" pitchFamily="16" charset="0"/>
                <a:cs typeface="Times New Roman" pitchFamily="16" charset="0"/>
              </a:rPr>
              <a:t>Классификация салатов  по использующимся компонентам: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412875"/>
            <a:ext cx="8229600" cy="4713288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Мясные салаты.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Рыбные салаты.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Салаты из морепродуктов.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Овощные салаты.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Фруктовые салаты.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Салаты из зелени.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Комбинированные салаты.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29698" name="Picture 2" descr="http://eda-zakuska.ru/wp-content/uploads/2015/11/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1772816"/>
            <a:ext cx="2943847" cy="16828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http://img1.liveinternet.ru/images/attach/c/7/95/292/95292651_large_2835299_Izmenenie_razmera_Ribnii_tort_Na_vershine_Olimp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3501008"/>
            <a:ext cx="2029726" cy="1584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2" name="Picture 6" descr="https://im1-tub-ru.yandex.net/i?id=12a155fd930a18cb0136225af5542f2a&amp;n=33&amp;h=215&amp;w=34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7383" y="3429000"/>
            <a:ext cx="2084777" cy="12843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4" name="Picture 8" descr="https://im0-tub-ru.yandex.net/i?id=3572ab6f34c571a2e1c50d2ea2d7aa3c&amp;n=33&amp;h=215&amp;w=35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39952" y="5013176"/>
            <a:ext cx="1960265" cy="1180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6" name="Picture 10" descr="http://farm4.static.flickr.com/3580/3326598935_f4ff6dd468_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84168" y="5085184"/>
            <a:ext cx="2328342" cy="1548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8" name="Picture 12" descr="http://kawaisweets.com/wp-content/uploads/2015/09/salat-iz-kuricy-po-grecheski_897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979712" y="5085184"/>
            <a:ext cx="2237656" cy="1494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10" name="Picture 14" descr="http://kallorii.info/uploads/taginator/Dec-2012/salaty-iz-moreproduktov-recepty-foto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6952" y="5157192"/>
            <a:ext cx="1952760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97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414338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7030A0"/>
                </a:solidFill>
                <a:latin typeface="Times New Roman" pitchFamily="16" charset="0"/>
                <a:cs typeface="Times New Roman" pitchFamily="16" charset="0"/>
              </a:rPr>
              <a:t>Заправки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196975"/>
            <a:ext cx="8229600" cy="4929188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     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Традиционные заправки для  салатов – майонез, соевый соус, растительное (оливковое, подсолнечное) масло, уксус, кисломолочные продукты.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Среди других заправочных компонентов можно выделить лимонный сок, перец, голубой сыр, мед, горчицу, маринад, сахар, вино, кунжутное масло, рыбный соус и т.д.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strojnyiashka.ru/wp-content/uploads/2016/02/legkii-domashnii-maionez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4149080"/>
            <a:ext cx="1800200" cy="118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http://content-mcdn.ethnos.gr/filesystem/images/20121008/low/assets_LARGE_t_189761_541172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4077072"/>
            <a:ext cx="1728192" cy="1488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0" name="Picture 6" descr="http://sunoptafoodsbulgaria.com/wp-content/uploads/2013/12/Sunflower-Oil-we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3717032"/>
            <a:ext cx="1437559" cy="1629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4" name="Picture 10" descr="http://infovert.net/spot/wp-content/uploads/2015/10/vinega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3717032"/>
            <a:ext cx="828091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6" name="Picture 12" descr="https://im1-tub-ru.yandex.net/i?id=5ad838167f851e506d30f9ef97c5cf6d&amp;n=33&amp;h=215&amp;w=32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6804248" y="3861048"/>
            <a:ext cx="1543050" cy="10239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8" name="Picture 14" descr="http://cdnshop.inetproduce.ru/upl/20/3f74d76f336075c363ac7b7c1f27b287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48264" y="4941168"/>
            <a:ext cx="1210544" cy="1210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40" name="Picture 16" descr="http://www.stylenews.ru/wp-content/uploads/2014/12/mo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971600" y="5229200"/>
            <a:ext cx="1689174" cy="1484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42" name="Picture 18" descr="https://im2-tub-ru.yandex.net/i?id=4b565834f66bf57c536c18608f000d10&amp;n=33&amp;h=215&amp;w=328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427984" y="5373216"/>
            <a:ext cx="1684040" cy="1103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44" name="Picture 20" descr="https://im3-tub-ru.yandex.net/i?id=6604b4cb22d238233bc5ec51592530d9&amp;n=33&amp;h=215&amp;w=194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156176" y="5301208"/>
            <a:ext cx="792088" cy="1118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46" name="Picture 22" descr="http://media02.stockfood.com/wmpreviews/Mjc5NzU4Nw==/0021519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771800" y="5541139"/>
            <a:ext cx="1522140" cy="1016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48" name="Picture 24" descr="https://im0-tub-ru.yandex.net/i?id=c9125e3f78d0080d88e178b191fc827c&amp;n=33&amp;h=215&amp;w=161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67544" y="4725144"/>
            <a:ext cx="581603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885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  <a:latin typeface="Times New Roman" pitchFamily="16" charset="0"/>
                <a:cs typeface="Times New Roman" pitchFamily="16" charset="0"/>
              </a:rPr>
              <a:t>Украшение салатов</a:t>
            </a:r>
            <a:endParaRPr lang="ru-RU" sz="3600" smtClean="0">
              <a:solidFill>
                <a:srgbClr val="7030A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4294967295"/>
          </p:nvPr>
        </p:nvSpPr>
        <p:spPr>
          <a:xfrm>
            <a:off x="457200" y="836613"/>
            <a:ext cx="8229600" cy="4352925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endParaRPr lang="ru-RU" sz="2400" b="1" dirty="0" smtClean="0"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" charset="2"/>
              <a:buChar char="v"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     Для украшения салата возьмите те же продукты, из которых состоит салат или которые хорошо с ним сочетаются.</a:t>
            </a:r>
          </a:p>
          <a:p>
            <a:pPr eaLnBrk="1" hangingPunct="1">
              <a:buFont typeface="Wingdings" charset="2"/>
              <a:buChar char="v"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Используйте в салате овощи или другие продукты контрастных цветов. </a:t>
            </a:r>
          </a:p>
          <a:p>
            <a:pPr eaLnBrk="1" hangingPunct="1">
              <a:buFont typeface="Wingdings" charset="2"/>
              <a:buChar char="v"/>
              <a:defRPr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6" charset="0"/>
                <a:cs typeface="Times New Roman" pitchFamily="16" charset="0"/>
              </a:rPr>
              <a:t>Украшать салаты нужно только непосредственно перед подачей. </a:t>
            </a:r>
          </a:p>
          <a:p>
            <a:pPr eaLnBrk="1" hangingPunct="1">
              <a:buFont typeface="Wingdings" charset="2"/>
              <a:buChar char="v"/>
              <a:defRPr/>
            </a:pPr>
            <a:endParaRPr lang="ru-RU" sz="2400" b="1" dirty="0" smtClean="0"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Wingdings" charset="2"/>
              <a:buChar char="v"/>
              <a:defRPr/>
            </a:pPr>
            <a:endParaRPr lang="ru-RU" sz="2400" b="1" dirty="0" smtClean="0">
              <a:latin typeface="Times New Roman" pitchFamily="16" charset="0"/>
              <a:cs typeface="Times New Roman" pitchFamily="16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400" b="1" dirty="0" smtClean="0"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25602" name="Picture 2" descr="https://im2-tub-ru.yandex.net/i?id=5cd22c50e619b95c8eb33c276292ebbd&amp;n=33&amp;h=215&amp;w=2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2474" y="4005064"/>
            <a:ext cx="2892376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://img1.liveinternet.ru/images/attach/c/5/85/556/85556379_getImage__20_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3933056"/>
            <a:ext cx="3169030" cy="2376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8" name="Picture 8" descr="http://vidpoviday.com/wp-content/uploads/2015/05/bb51dbb0ef4a3cd2bc169be66db5c1a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44748" y="4149080"/>
            <a:ext cx="2614875" cy="2217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0736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7030A0"/>
                </a:solidFill>
                <a:latin typeface="Times New Roman" pitchFamily="16" charset="0"/>
                <a:cs typeface="Times New Roman" pitchFamily="16" charset="0"/>
              </a:rPr>
              <a:t>Посуда для подачи салатов</a:t>
            </a:r>
          </a:p>
        </p:txBody>
      </p:sp>
      <p:sp>
        <p:nvSpPr>
          <p:cNvPr id="9219" name="Прямоугольник 3"/>
          <p:cNvSpPr>
            <a:spLocks noChangeArrowheads="1"/>
          </p:cNvSpPr>
          <p:nvPr/>
        </p:nvSpPr>
        <p:spPr bwMode="auto">
          <a:xfrm>
            <a:off x="1619250" y="1341438"/>
            <a:ext cx="14112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6" charset="0"/>
                <a:cs typeface="Times New Roman" pitchFamily="16" charset="0"/>
              </a:rPr>
              <a:t>салатники</a:t>
            </a:r>
          </a:p>
        </p:txBody>
      </p:sp>
      <p:sp>
        <p:nvSpPr>
          <p:cNvPr id="9220" name="Прямоугольник 5"/>
          <p:cNvSpPr>
            <a:spLocks noChangeArrowheads="1"/>
          </p:cNvSpPr>
          <p:nvPr/>
        </p:nvSpPr>
        <p:spPr bwMode="auto">
          <a:xfrm>
            <a:off x="5224463" y="4005263"/>
            <a:ext cx="25161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6" charset="0"/>
                <a:cs typeface="Times New Roman" pitchFamily="16" charset="0"/>
              </a:rPr>
              <a:t>стеклянные бокалы</a:t>
            </a:r>
          </a:p>
        </p:txBody>
      </p:sp>
      <p:sp>
        <p:nvSpPr>
          <p:cNvPr id="9221" name="Прямоугольник 6"/>
          <p:cNvSpPr>
            <a:spLocks noChangeArrowheads="1"/>
          </p:cNvSpPr>
          <p:nvPr/>
        </p:nvSpPr>
        <p:spPr bwMode="auto">
          <a:xfrm>
            <a:off x="1692275" y="4108450"/>
            <a:ext cx="15113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Times New Roman" pitchFamily="16" charset="0"/>
                <a:cs typeface="Times New Roman" pitchFamily="16" charset="0"/>
              </a:rPr>
              <a:t>креманки</a:t>
            </a:r>
          </a:p>
        </p:txBody>
      </p:sp>
      <p:sp>
        <p:nvSpPr>
          <p:cNvPr id="9222" name="Прямоугольник 7"/>
          <p:cNvSpPr>
            <a:spLocks noChangeArrowheads="1"/>
          </p:cNvSpPr>
          <p:nvPr/>
        </p:nvSpPr>
        <p:spPr bwMode="auto">
          <a:xfrm>
            <a:off x="5380038" y="1660525"/>
            <a:ext cx="2144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Times New Roman" pitchFamily="16" charset="0"/>
                <a:cs typeface="Times New Roman" pitchFamily="16" charset="0"/>
              </a:rPr>
              <a:t>плоские тарелки</a:t>
            </a:r>
            <a:endParaRPr lang="ru-RU" sz="2000"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24578" name="Picture 2" descr="https://im0-tub-ru.yandex.net/i?id=c23db469eafaed4c5c6f17e87a4f79d0&amp;n=33&amp;h=215&amp;w=31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1508" y="1844824"/>
            <a:ext cx="1770727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www.mrdom.ru/item_img/kwestor/2015/14/b_720e6e1fffb8a8cf3ac849b9341ad3b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1700808"/>
            <a:ext cx="2390056" cy="1460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http://www.gvkitchen.com/static/upload/goods/80/12380_origina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2924944"/>
            <a:ext cx="1656184" cy="1152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6" name="Picture 10" descr="http://mywishlist.ru/pic/i/wish/orig/003/607/304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2060848"/>
            <a:ext cx="2088232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8" name="Picture 12" descr="http://www.genlex.ru/upload/pages/catalog_resthotel/rosenthal/579/11900-800001-1026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60232" y="2132856"/>
            <a:ext cx="1765971" cy="1412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90" name="Picture 14" descr="http://rozetka.md/uploads/items/thumb/800/003_84430_07532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4008" y="4365104"/>
            <a:ext cx="1728192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92" name="Picture 16" descr="http://www.bestvdom.ru/upload/resize_cache/iblock/b2d/500_500_182d4265393858137c610aa8d9d9ffeed/b2d48cc94c6c9a6b0addda88fde06cff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44208" y="4509120"/>
            <a:ext cx="1296144" cy="1404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94" name="Picture 18" descr="http://photo.7ya.ru/ph/2010/1/5/1262651255056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115616" y="4638598"/>
            <a:ext cx="1428171" cy="1332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96" name="Picture 20" descr="http://www.pribory-mach.cz/13061-13101-thickbox/zmrzlinka-canada-velka-ok2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699792" y="4509120"/>
            <a:ext cx="1466528" cy="1466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98" name="Picture 22" descr="http://www.24td.ru/upload/resize_cache/iblock/4d9/330_330_1/%D1%81%D0%B0%D0%BB%D0%B0%D1%82%D0%BD%D0%B8%D0%BA%20Trianon,%2018%D1%81%D0%BC.jpg"/>
          <p:cNvPicPr>
            <a:picLocks noChangeAspect="1" noChangeArrowheads="1"/>
          </p:cNvPicPr>
          <p:nvPr/>
        </p:nvPicPr>
        <p:blipFill>
          <a:blip r:embed="rId11" cstate="email"/>
          <a:srcRect r="-1689"/>
          <a:stretch>
            <a:fillRect/>
          </a:stretch>
        </p:blipFill>
        <p:spPr bwMode="auto">
          <a:xfrm>
            <a:off x="2699792" y="2996952"/>
            <a:ext cx="1512168" cy="1224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856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</TotalTime>
  <Words>292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Прозвенел звонок Начинается урок. Мы за парты дружно сели И на доску поглядели Мы пришли сюда учиться Не лениться ,а трудиться Работаем старательно Слушаем внимательно Мы хороший дружный класс Все получится у нас. </vt:lpstr>
      <vt:lpstr>Туча, куча, чудо, кричу, чулок, саранча, свеча, чай, чугун. </vt:lpstr>
      <vt:lpstr>Составление рецепта салата</vt:lpstr>
      <vt:lpstr>Критерии </vt:lpstr>
      <vt:lpstr>Презентация PowerPoint</vt:lpstr>
      <vt:lpstr>Классификация салатов  по использующимся компонентам:</vt:lpstr>
      <vt:lpstr>Заправки</vt:lpstr>
      <vt:lpstr>Украшение салатов</vt:lpstr>
      <vt:lpstr>Посуда для подачи салатов</vt:lpstr>
      <vt:lpstr>САЛАТЫ  ОВОЩНЫЕ </vt:lpstr>
      <vt:lpstr>ФРУКТОВЫЙ САЛАТ</vt:lpstr>
      <vt:lpstr>Помните о правилах безопасной                     работы с острыми инструментами!</vt:lpstr>
      <vt:lpstr>Фруктовое сердце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рецепта салата</dc:title>
  <dc:creator>Yulika</dc:creator>
  <cp:lastModifiedBy>танюля</cp:lastModifiedBy>
  <cp:revision>6</cp:revision>
  <dcterms:created xsi:type="dcterms:W3CDTF">2017-05-09T13:45:28Z</dcterms:created>
  <dcterms:modified xsi:type="dcterms:W3CDTF">2017-05-10T01:37:43Z</dcterms:modified>
</cp:coreProperties>
</file>