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2" r:id="rId10"/>
    <p:sldId id="273" r:id="rId11"/>
    <p:sldId id="271" r:id="rId12"/>
    <p:sldId id="265" r:id="rId13"/>
    <p:sldId id="266" r:id="rId14"/>
    <p:sldId id="274" r:id="rId15"/>
    <p:sldId id="275" r:id="rId16"/>
    <p:sldId id="276" r:id="rId17"/>
    <p:sldId id="267" r:id="rId18"/>
    <p:sldId id="268" r:id="rId19"/>
    <p:sldId id="270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7803B02-2915-4660-82DB-155B35AFE722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EB398AD-76EF-46F0-A3E0-508EAC316B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B398AD-76EF-46F0-A3E0-508EAC316B94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B4934-8046-4954-811F-2A2C2E5CE4E9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6C6D9-50D6-4E6B-A688-3F9A913EA4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F3A11-D21C-4129-8F92-2A41D9DCCC56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41ABB-3F00-4F89-99E9-76294FFD36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D54D2-B140-47D1-81A8-1AEE8708A489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558F4-C0FB-47D3-963C-2DC179E553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79B4E-183B-42D8-986F-A554C342029C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33A71-4922-46CD-8982-1B6DD1171D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4B116-6B1B-4B08-9D92-C813AE74B1C2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E7589-4689-4094-8488-7F0E26061F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EACE1-FF2D-435A-A7E8-BB543C46D28E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83FA9-13CA-43DE-AEA7-C4D2FB1783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34B95-7780-4572-A096-137196B95076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98305-9F9E-4704-A8DE-786ECCD5EE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EDC16-6CF7-47F6-BE44-454A4CCF1E36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AE0F8-FBAA-409A-ACB0-387258B35B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3BD30-E264-4441-8EC8-7570F51AD2EB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A376D-1C4F-417C-A07D-27341E0147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3F045-48C2-458E-9CD8-91BACEC644B7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6142E-AA7C-4CB6-B99A-A54653F99C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40D45-9BFC-4706-A0EA-F9E25DF6F556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9C97E-CBE5-4679-A309-FC10261302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636DC00-6E18-498F-8FAC-30A5FB6BDA95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1C0F21-F605-4384-9F43-28775B48C0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785813" y="500043"/>
            <a:ext cx="7500963" cy="1714512"/>
          </a:xfrm>
        </p:spPr>
        <p:txBody>
          <a:bodyPr/>
          <a:lstStyle/>
          <a:p>
            <a:r>
              <a:rPr lang="kk-KZ" b="1" dirty="0" smtClean="0">
                <a:solidFill>
                  <a:srgbClr val="FF0000"/>
                </a:solidFill>
              </a:rPr>
              <a:t/>
            </a:r>
            <a:br>
              <a:rPr lang="kk-KZ" b="1" dirty="0" smtClean="0">
                <a:solidFill>
                  <a:srgbClr val="FF0000"/>
                </a:solidFill>
              </a:rPr>
            </a:br>
            <a:endParaRPr lang="ru-RU" dirty="0" smtClean="0">
              <a:solidFill>
                <a:srgbClr val="FF0000"/>
              </a:solidFill>
            </a:endParaRPr>
          </a:p>
        </p:txBody>
      </p:sp>
      <p:pic>
        <p:nvPicPr>
          <p:cNvPr id="6" name="Picture 3" descr="H:\Documents and Settings\Aida\Рабочий стол\клипарты рамки фончики\karty\karty\map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090">
            <a:off x="603911" y="5181737"/>
            <a:ext cx="1262071" cy="1081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H:\Documents and Settings\Aida\Рабочий стол\клипарты рамки фончики\karty\karty\map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381863" y="500042"/>
            <a:ext cx="1762137" cy="1428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ds04.infourok.ru/uploads/ex/0170/0010b6c7-fae35c56/640/img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714356"/>
            <a:ext cx="5786478" cy="357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28596" y="3244334"/>
            <a:ext cx="84638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k-KZ" b="1" dirty="0" smtClean="0">
              <a:solidFill>
                <a:srgbClr val="FF0000"/>
              </a:solidFill>
            </a:endParaRPr>
          </a:p>
          <a:p>
            <a:endParaRPr lang="kk-KZ" b="1" dirty="0">
              <a:solidFill>
                <a:srgbClr val="FF0000"/>
              </a:solidFill>
            </a:endParaRPr>
          </a:p>
          <a:p>
            <a:endParaRPr lang="kk-KZ" b="1" dirty="0" smtClean="0">
              <a:solidFill>
                <a:srgbClr val="FF0000"/>
              </a:solidFill>
            </a:endParaRPr>
          </a:p>
          <a:p>
            <a:endParaRPr lang="kk-KZ" b="1" dirty="0">
              <a:solidFill>
                <a:srgbClr val="FF0000"/>
              </a:solidFill>
            </a:endParaRPr>
          </a:p>
          <a:p>
            <a:r>
              <a:rPr lang="kk-KZ" b="1" dirty="0" smtClean="0">
                <a:solidFill>
                  <a:srgbClr val="FF0000"/>
                </a:solidFill>
              </a:rPr>
              <a:t>              </a:t>
            </a:r>
            <a:r>
              <a:rPr lang="kk-KZ" sz="2800" b="1" dirty="0" smtClean="0">
                <a:solidFill>
                  <a:srgbClr val="FF0000"/>
                </a:solidFill>
              </a:rPr>
              <a:t>ГУ “Константиновская </a:t>
            </a:r>
            <a:r>
              <a:rPr lang="kk-KZ" sz="2800" b="1" dirty="0" smtClean="0">
                <a:solidFill>
                  <a:srgbClr val="FF0000"/>
                </a:solidFill>
              </a:rPr>
              <a:t>средняя </a:t>
            </a:r>
            <a:r>
              <a:rPr lang="kk-KZ" sz="2800" b="1" dirty="0" smtClean="0">
                <a:solidFill>
                  <a:srgbClr val="FF0000"/>
                </a:solidFill>
              </a:rPr>
              <a:t>школа”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33BD30-E264-4441-8EC8-7570F51AD2EB}" type="datetime1">
              <a:rPr lang="ru-RU" smtClean="0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A376D-1C4F-417C-A07D-27341E0147E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57224" y="428604"/>
            <a:ext cx="6156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День лыжника . Кроме лыжных забегов были </a:t>
            </a:r>
          </a:p>
          <a:p>
            <a:r>
              <a:rPr lang="ru-RU" b="1" dirty="0" smtClean="0"/>
              <a:t>проведены подвижные игры на свежем воздухе.</a:t>
            </a:r>
            <a:endParaRPr lang="ru-RU" b="1" dirty="0"/>
          </a:p>
        </p:txBody>
      </p:sp>
      <p:pic>
        <p:nvPicPr>
          <p:cNvPr id="6" name="Рисунок 5" descr="C:\Documents and Settings\ДОО РОДНИК\Рабочий стол\фото 2017-2018\Новая папка (3)\Изображениефото 2 0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242889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ДОО РОДНИК\Рабочий стол\фото 2017-2018\Новая папка (3)\Изображениефото 2 0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3429000"/>
            <a:ext cx="271464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ДОО РОДНИК\Рабочий стол\фото 2017-2018\Новая папка (3)\Изображениефото 2 0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142984"/>
            <a:ext cx="228601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ДОО РОДНИК\Рабочий стол\фото 2017-2018\Новая папка (3)\Изображениефото 2 06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1142984"/>
            <a:ext cx="214314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ДОО РОДНИК\Рабочий стол\фото 2017-2018\Новая папка (3)\Изображениефото 2 05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3429000"/>
            <a:ext cx="2357454" cy="316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33BD30-E264-4441-8EC8-7570F51AD2EB}" type="datetime1">
              <a:rPr lang="ru-RU" smtClean="0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A376D-1C4F-417C-A07D-27341E0147E9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5" name="Рисунок 4" descr="C:\Documents and Settings\ДОО РОДНИК\Рабочий стол\фото 2017-2018\наурыз\IMG_164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9"/>
            <a:ext cx="278608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ДОО РОДНИК\Рабочий стол\фото 2017-2018\наурыз\IMG_16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85728"/>
            <a:ext cx="3402648" cy="255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ДОО РОДНИК\Рабочий стол\фото 2017-2018\наурыз\IMG_16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357430"/>
            <a:ext cx="2841324" cy="213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500430" y="2857496"/>
            <a:ext cx="37862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Театральные </a:t>
            </a:r>
            <a:r>
              <a:rPr lang="ru-RU" sz="1600" dirty="0" smtClean="0"/>
              <a:t>постановки на антикоррупционную тему, пропагандирующие добро , справедливость и честность 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" name="Рисунок 8" descr="C:\Documents and Settings\ДОО РОДНИК\Рабочий стол\фото 2017-2018\наурыз\IMG_162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4000504"/>
            <a:ext cx="3360821" cy="252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ДОО РОДНИК\Рабочий стол\фото 2017-2018\наурыз\IMG_158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4071942"/>
            <a:ext cx="285752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33BD30-E264-4441-8EC8-7570F51AD2EB}" type="datetime1">
              <a:rPr lang="ru-RU" smtClean="0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A376D-1C4F-417C-A07D-27341E0147E9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5" name="Рисунок 4" descr="C:\Documents and Settings\ДОО РОДНИК\Рабочий стол\фото 2017-2018\читшкола\20180322_1054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378621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ДОО РОДНИК\Рабочий стол\фото 2017-2018\читшкола\20180322_1052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428604"/>
            <a:ext cx="3552825" cy="261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ДОО РОДНИК\Рабочий стол\фото 2017-2018\читшкола\20180322_1053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500438"/>
            <a:ext cx="371477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00232" y="3143248"/>
            <a:ext cx="355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Праздник «</a:t>
            </a:r>
            <a:r>
              <a:rPr lang="ru-RU" dirty="0" err="1" smtClean="0"/>
              <a:t>Наурыз</a:t>
            </a:r>
            <a:r>
              <a:rPr lang="ru-RU" dirty="0" smtClean="0"/>
              <a:t> </a:t>
            </a:r>
            <a:r>
              <a:rPr lang="ru-RU" dirty="0" err="1" smtClean="0"/>
              <a:t>Мейрамы</a:t>
            </a:r>
            <a:r>
              <a:rPr lang="ru-RU" dirty="0" smtClean="0"/>
              <a:t>» </a:t>
            </a:r>
            <a:endParaRPr lang="ru-RU" dirty="0"/>
          </a:p>
        </p:txBody>
      </p:sp>
      <p:pic>
        <p:nvPicPr>
          <p:cNvPr id="9" name="Рисунок 8" descr="C:\Documents and Settings\ДОО РОДНИК\Рабочий стол\фото 2017-2018\читшкола\20180322_11122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3501008"/>
            <a:ext cx="4293971" cy="2790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33BD30-E264-4441-8EC8-7570F51AD2EB}" type="datetime1">
              <a:rPr lang="ru-RU" smtClean="0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A376D-1C4F-417C-A07D-27341E0147E9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5" name="Рисунок 4" descr="http://urok-i.ru/wp-content/uploads/2014/01/5656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85728"/>
            <a:ext cx="2686046" cy="219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читшкола\20180403_0857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7" y="285728"/>
            <a:ext cx="2928957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J:\читшкола\20180403_0852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4214818"/>
            <a:ext cx="292895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J:\читшкола\20180403_08553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000504"/>
            <a:ext cx="2857519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Петровна\20180402_10401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285728"/>
            <a:ext cx="254317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Петровна\20180402_10312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2000240"/>
            <a:ext cx="2714644" cy="223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Петровна\20180402_10395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2500306"/>
            <a:ext cx="2643207" cy="3924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143240" y="2714620"/>
            <a:ext cx="315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Проект «Читаем вместе» 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 smtClean="0"/>
              <a:t>Еженедельные тематические линейки ,посвященные основным датам нашей страны и международные праздники.</a:t>
            </a:r>
            <a:endParaRPr lang="ru-RU" sz="1800" b="1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DEACE1-FF2D-435A-A7E8-BB543C46D28E}" type="datetime1">
              <a:rPr lang="ru-RU" smtClean="0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83FA9-13CA-43DE-AEA7-C4D2FB178346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8" name="Содержимое 7" descr="C:\Documents and Settings\ДОО РОДНИК\Рабочий стол\фото 2017-2018\Новая папка (2)\20171127_085340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142984"/>
            <a:ext cx="436170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C:\Documents and Settings\ДОО РОДНИК\Рабочий стол\фото 2017-2018\Новая папка (2)\20171127_085528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4880" y="1214422"/>
            <a:ext cx="2857520" cy="213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788024" y="342900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dirty="0" smtClean="0"/>
              <a:t>              </a:t>
            </a:r>
            <a:r>
              <a:rPr lang="ru-RU" b="1" dirty="0" smtClean="0"/>
              <a:t>Акция </a:t>
            </a:r>
            <a:r>
              <a:rPr lang="ru-RU" b="1" dirty="0" smtClean="0"/>
              <a:t>« </a:t>
            </a:r>
            <a:r>
              <a:rPr lang="ru-RU" b="1" dirty="0" err="1" smtClean="0"/>
              <a:t>СПИДу</a:t>
            </a:r>
            <a:r>
              <a:rPr lang="ru-RU" b="1" dirty="0" smtClean="0"/>
              <a:t> – нет» </a:t>
            </a:r>
            <a:endParaRPr lang="ru-RU" b="1" dirty="0"/>
          </a:p>
        </p:txBody>
      </p:sp>
      <p:pic>
        <p:nvPicPr>
          <p:cNvPr id="11" name="Рисунок 10" descr="C:\Documents and Settings\ДОО РОДНИК\Рабочий стол\фото 2017-2018\Новая папка (2)\20171226_0852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929066"/>
            <a:ext cx="335758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143372" y="4809926"/>
            <a:ext cx="4281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Чествование </a:t>
            </a:r>
            <a:r>
              <a:rPr lang="ru-RU" b="1" dirty="0" smtClean="0"/>
              <a:t>победителей </a:t>
            </a:r>
          </a:p>
          <a:p>
            <a:r>
              <a:rPr lang="ru-RU" b="1" dirty="0" smtClean="0"/>
              <a:t>общешкольной </a:t>
            </a:r>
            <a:r>
              <a:rPr lang="ru-RU" b="1" dirty="0" smtClean="0"/>
              <a:t> и районной предметной олимпиады.</a:t>
            </a:r>
            <a:endParaRPr lang="ru-RU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33BD30-E264-4441-8EC8-7570F51AD2EB}" type="datetime1">
              <a:rPr lang="ru-RU" smtClean="0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A376D-1C4F-417C-A07D-27341E0147E9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5" name="Рисунок 4" descr="C:\Documents and Settings\ДОО РОДНИК\Рабочий стол\фото 2017-2018\Новая папка (2)\20171124_16475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5357850" cy="349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ДОО РОДНИК\Рабочий стол\фото 2017-2018\Новая папка (2)\20171124_1616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571876"/>
            <a:ext cx="4500593" cy="2928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00760" y="1142984"/>
            <a:ext cx="260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/>
              <a:t>Тренинг </a:t>
            </a:r>
          </a:p>
          <a:p>
            <a:r>
              <a:rPr lang="ru-RU" b="1" dirty="0" smtClean="0"/>
              <a:t>« Умей сказать нет!»</a:t>
            </a:r>
            <a:endParaRPr lang="ru-RU" b="1" dirty="0"/>
          </a:p>
        </p:txBody>
      </p:sp>
      <p:pic>
        <p:nvPicPr>
          <p:cNvPr id="9" name="Рисунок 8" descr="C:\Documents and Settings\ДОО РОДНИК\Рабочий стол\фото 2017-2018\Новая папка (2)\20171124_1615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876"/>
            <a:ext cx="4071965" cy="2994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33BD30-E264-4441-8EC8-7570F51AD2EB}" type="datetime1">
              <a:rPr lang="ru-RU" smtClean="0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A376D-1C4F-417C-A07D-27341E0147E9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6" name="Рисунок 5" descr="C:\Documents and Settings\ДОО РОДНИК\Рабочий стол\фото 2017-2018\Новая папка (3)\Изображениефото 2 0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2782742" cy="463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ДОО РОДНИК\Рабочий стол\фото 2017-2018\Новая папка (3)\Изображениефото 2 0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143248"/>
            <a:ext cx="450059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786182" y="1142984"/>
            <a:ext cx="40580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/>
              <a:t>Встреча с выпускниками школы. </a:t>
            </a:r>
          </a:p>
          <a:p>
            <a:r>
              <a:rPr lang="ru-RU" b="1" dirty="0" smtClean="0"/>
              <a:t>Они рассказали о высших учебных</a:t>
            </a:r>
          </a:p>
          <a:p>
            <a:r>
              <a:rPr lang="ru-RU" b="1" dirty="0" smtClean="0"/>
              <a:t> </a:t>
            </a:r>
            <a:r>
              <a:rPr lang="ru-RU" b="1" dirty="0" smtClean="0"/>
              <a:t>заведениях, </a:t>
            </a:r>
            <a:r>
              <a:rPr lang="ru-RU" b="1" dirty="0" smtClean="0"/>
              <a:t>в которых обучаются.</a:t>
            </a:r>
            <a:endParaRPr lang="ru-RU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33BD30-E264-4441-8EC8-7570F51AD2EB}" type="datetime1">
              <a:rPr lang="ru-RU" smtClean="0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A376D-1C4F-417C-A07D-27341E0147E9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57224" y="785794"/>
            <a:ext cx="6148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/>
              <a:t>В районном конкурсе « Читающая школа» </a:t>
            </a:r>
          </a:p>
          <a:p>
            <a:r>
              <a:rPr lang="ru-RU" b="1" dirty="0" smtClean="0"/>
              <a:t>команда учащихся заняла 2 место </a:t>
            </a:r>
            <a:endParaRPr lang="ru-RU" b="1" dirty="0"/>
          </a:p>
        </p:txBody>
      </p:sp>
      <p:pic>
        <p:nvPicPr>
          <p:cNvPr id="6" name="Рисунок 5" descr="C:\Documents and Settings\ДОО РОДНИК\Рабочий стол\фото 2017-2018\фото районный конкурс Читающая школа\IMG_16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71612"/>
            <a:ext cx="3159020" cy="236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ДОО РОДНИК\Рабочий стол\фото 2017-2018\фото районный конкурс Читающая школа\IMG_16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929066"/>
            <a:ext cx="328614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ДОО РОДНИК\Рабочий стол\фото 2017-2018\фото районный конкурс Читающая школа\IMG_168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428736"/>
            <a:ext cx="3431802" cy="2573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33BD30-E264-4441-8EC8-7570F51AD2EB}" type="datetime1">
              <a:rPr lang="ru-RU" smtClean="0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A376D-1C4F-417C-A07D-27341E0147E9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143373" y="857232"/>
            <a:ext cx="35004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В </a:t>
            </a:r>
            <a:r>
              <a:rPr lang="ru-RU" dirty="0" smtClean="0">
                <a:latin typeface="Bookman Old Style" pitchFamily="18" charset="0"/>
              </a:rPr>
              <a:t>районном конкурсе « </a:t>
            </a:r>
            <a:r>
              <a:rPr lang="ru-RU" dirty="0" err="1" smtClean="0">
                <a:latin typeface="Bookman Old Style" pitchFamily="18" charset="0"/>
              </a:rPr>
              <a:t>Зерек</a:t>
            </a:r>
            <a:r>
              <a:rPr lang="ru-RU" dirty="0" smtClean="0">
                <a:latin typeface="Bookman Old Style" pitchFamily="18" charset="0"/>
              </a:rPr>
              <a:t> бала» защиты проектов </a:t>
            </a:r>
          </a:p>
          <a:p>
            <a:r>
              <a:rPr lang="ru-RU" dirty="0" smtClean="0">
                <a:latin typeface="Bookman Old Style" pitchFamily="18" charset="0"/>
              </a:rPr>
              <a:t>учащийся  3 класса </a:t>
            </a:r>
            <a:endParaRPr lang="ru-RU" dirty="0" smtClean="0">
              <a:latin typeface="Bookman Old Style" pitchFamily="18" charset="0"/>
            </a:endParaRPr>
          </a:p>
          <a:p>
            <a:r>
              <a:rPr lang="ru-RU" dirty="0" smtClean="0">
                <a:latin typeface="Bookman Old Style" pitchFamily="18" charset="0"/>
              </a:rPr>
              <a:t>Чабан </a:t>
            </a:r>
            <a:r>
              <a:rPr lang="ru-RU" dirty="0" smtClean="0">
                <a:latin typeface="Bookman Old Style" pitchFamily="18" charset="0"/>
              </a:rPr>
              <a:t>Алексей </a:t>
            </a:r>
            <a:endParaRPr lang="ru-RU" dirty="0" smtClean="0">
              <a:latin typeface="Bookman Old Style" pitchFamily="18" charset="0"/>
            </a:endParaRPr>
          </a:p>
          <a:p>
            <a:r>
              <a:rPr lang="ru-RU" dirty="0" smtClean="0">
                <a:latin typeface="Bookman Old Style" pitchFamily="18" charset="0"/>
              </a:rPr>
              <a:t>занял </a:t>
            </a:r>
            <a:r>
              <a:rPr lang="ru-RU" dirty="0" smtClean="0">
                <a:latin typeface="Bookman Old Style" pitchFamily="18" charset="0"/>
              </a:rPr>
              <a:t>1 место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4500570"/>
            <a:ext cx="3568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latin typeface="Bookman Old Style" pitchFamily="18" charset="0"/>
              </a:rPr>
              <a:t>В районном конкурс </a:t>
            </a:r>
            <a:r>
              <a:rPr lang="ru-RU" dirty="0" smtClean="0">
                <a:latin typeface="Bookman Old Style" pitchFamily="18" charset="0"/>
              </a:rPr>
              <a:t> </a:t>
            </a:r>
          </a:p>
          <a:p>
            <a:r>
              <a:rPr lang="ru-RU" dirty="0" smtClean="0">
                <a:latin typeface="Bookman Old Style" pitchFamily="18" charset="0"/>
              </a:rPr>
              <a:t>«</a:t>
            </a:r>
            <a:r>
              <a:rPr lang="ru-RU" dirty="0" err="1" smtClean="0">
                <a:latin typeface="Bookman Old Style" pitchFamily="18" charset="0"/>
              </a:rPr>
              <a:t>Зерек</a:t>
            </a:r>
            <a:r>
              <a:rPr lang="ru-RU" dirty="0" smtClean="0">
                <a:latin typeface="Bookman Old Style" pitchFamily="18" charset="0"/>
              </a:rPr>
              <a:t> </a:t>
            </a:r>
            <a:r>
              <a:rPr lang="ru-RU" dirty="0" smtClean="0">
                <a:latin typeface="Bookman Old Style" pitchFamily="18" charset="0"/>
              </a:rPr>
              <a:t>бала» </a:t>
            </a:r>
          </a:p>
          <a:p>
            <a:r>
              <a:rPr lang="ru-RU" dirty="0" smtClean="0">
                <a:latin typeface="Bookman Old Style" pitchFamily="18" charset="0"/>
              </a:rPr>
              <a:t> ученица 10 кл. </a:t>
            </a:r>
            <a:endParaRPr lang="ru-RU" dirty="0" smtClean="0">
              <a:latin typeface="Bookman Old Style" pitchFamily="18" charset="0"/>
            </a:endParaRPr>
          </a:p>
          <a:p>
            <a:r>
              <a:rPr lang="ru-RU" dirty="0" err="1" smtClean="0">
                <a:latin typeface="Bookman Old Style" pitchFamily="18" charset="0"/>
              </a:rPr>
              <a:t>Коломоец</a:t>
            </a:r>
            <a:r>
              <a:rPr lang="ru-RU" dirty="0" smtClean="0">
                <a:latin typeface="Bookman Old Style" pitchFamily="18" charset="0"/>
              </a:rPr>
              <a:t> </a:t>
            </a:r>
            <a:r>
              <a:rPr lang="ru-RU" dirty="0" smtClean="0">
                <a:latin typeface="Bookman Old Style" pitchFamily="18" charset="0"/>
              </a:rPr>
              <a:t>Ирина – 2 место </a:t>
            </a:r>
            <a:endParaRPr lang="ru-RU" dirty="0">
              <a:latin typeface="Bookman Old Style" pitchFamily="18" charset="0"/>
            </a:endParaRPr>
          </a:p>
        </p:txBody>
      </p:sp>
      <p:pic>
        <p:nvPicPr>
          <p:cNvPr id="7" name="Рисунок 6" descr="J:\Петровне\P_20180328_1426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428604"/>
            <a:ext cx="2786082" cy="4008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J:\Петровне\P_20180219_1549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357562"/>
            <a:ext cx="3929090" cy="248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33BD30-E264-4441-8EC8-7570F51AD2EB}" type="datetime1">
              <a:rPr lang="ru-RU" smtClean="0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A376D-1C4F-417C-A07D-27341E0147E9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85918" y="571480"/>
            <a:ext cx="47325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В районных соревнованиях по волейболу</a:t>
            </a:r>
          </a:p>
          <a:p>
            <a:r>
              <a:rPr lang="ru-RU" dirty="0" smtClean="0"/>
              <a:t> команда девушек заняла 1 место , </a:t>
            </a:r>
          </a:p>
          <a:p>
            <a:r>
              <a:rPr lang="ru-RU" dirty="0" smtClean="0"/>
              <a:t>в областных соревнованиях 2 место.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42910" y="4643446"/>
            <a:ext cx="6504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r>
              <a:rPr lang="ru-RU" dirty="0" smtClean="0"/>
              <a:t>В районных соревнованиях по баскетболу </a:t>
            </a:r>
          </a:p>
          <a:p>
            <a:r>
              <a:rPr lang="ru-RU" dirty="0" smtClean="0"/>
              <a:t>Команда девушек заняла 3 место </a:t>
            </a:r>
            <a:endParaRPr lang="ru-RU" dirty="0"/>
          </a:p>
        </p:txBody>
      </p:sp>
      <p:pic>
        <p:nvPicPr>
          <p:cNvPr id="7" name="Рисунок 6" descr="C:\Documents and Settings\ДОО РОДНИК\Рабочий стол\фото 2017-2018\ФОТО СПОРТ\20180209_1733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785926"/>
            <a:ext cx="3641102" cy="224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ДОО РОДНИК\Рабочий стол\фото 2017-2018\ФОТО СПОРТ\20180218_112347-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71612"/>
            <a:ext cx="400052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" name="Дата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FFEFC10-5988-4150-BDB0-4B30C4EDB57F}" type="datetime1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46D40-6983-4483-8A52-2944B3DFA250}" type="slidenum">
              <a:rPr lang="ru-RU"/>
              <a:pPr>
                <a:defRPr/>
              </a:pPr>
              <a:t>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pic>
        <p:nvPicPr>
          <p:cNvPr id="9" name="Содержимое 8" descr="http://komeco.kz/uploads/images/SAIT/ruchany_5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57256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Изучаем свой родной край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A79B4E-183B-42D8-986F-A554C342029C}" type="datetime1">
              <a:rPr lang="ru-RU" smtClean="0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633A71-4922-46CD-8982-1B6DD1171D4F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pic>
        <p:nvPicPr>
          <p:cNvPr id="8" name="Рисунок 7" descr="C:\Documents and Settings\ДОО РОДНИК\Рабочий стол\фото 2017-2018\фото  сентябрь школа\20170712_1114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786190"/>
            <a:ext cx="285752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 descr="C:\Users\Пользователь\Desktop\Аюла - флаг\IMG_0557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14422"/>
            <a:ext cx="292895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Пользователь\Desktop\кенетай 2017\IMG_059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3786190"/>
            <a:ext cx="285752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ДОО РОДНИК\Рабочий стол\исходящие 2015-2016\отчет лето\лагерь ЖасУлан\IMG_356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1214422"/>
            <a:ext cx="292895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ДОО РОДНИК\Рабочий стол\фото 2017-2018\фото  сентябрь школа\20170729_11060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1214422"/>
            <a:ext cx="2214578" cy="3071808"/>
          </a:xfrm>
          <a:prstGeom prst="rect">
            <a:avLst/>
          </a:prstGeom>
          <a:noFill/>
        </p:spPr>
      </p:pic>
      <p:pic>
        <p:nvPicPr>
          <p:cNvPr id="15" name="Рисунок 14" descr="C:\Documents and Settings\ДОО РОДНИК\Рабочий стол\фото 2017-2018\фото  сентябрь школа\20170902_10113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3571876"/>
            <a:ext cx="2362200" cy="294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58138" cy="1154098"/>
          </a:xfrm>
        </p:spPr>
        <p:txBody>
          <a:bodyPr/>
          <a:lstStyle/>
          <a:p>
            <a:r>
              <a:rPr lang="kk-KZ" sz="1400" b="1" dirty="0" smtClean="0">
                <a:solidFill>
                  <a:srgbClr val="FF0000"/>
                </a:solidFill>
              </a:rPr>
              <a:t>Конкурс  среди учащихся и учителей  « Мой язык –   мост дружбы» </a:t>
            </a:r>
            <a:r>
              <a:rPr lang="ru-RU" sz="1400" b="1" dirty="0" smtClean="0">
                <a:solidFill>
                  <a:srgbClr val="FF0000"/>
                </a:solidFill>
              </a:rPr>
              <a:t/>
            </a:r>
            <a:br>
              <a:rPr lang="ru-RU" sz="1400" b="1" dirty="0" smtClean="0">
                <a:solidFill>
                  <a:srgbClr val="FF0000"/>
                </a:solidFill>
              </a:rPr>
            </a:br>
            <a:r>
              <a:rPr lang="kk-KZ" sz="1400" b="1" dirty="0" smtClean="0">
                <a:solidFill>
                  <a:srgbClr val="FF0000"/>
                </a:solidFill>
              </a:rPr>
              <a:t>В конкурсе приняли участие команда учеников учителей ,которые состязались на знание казахского , английского и руского языков.  Победила команда учителей. Конкурс подготовили и провели учителя – языковеды.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A79B4E-183B-42D8-986F-A554C342029C}" type="datetime1">
              <a:rPr lang="ru-RU" smtClean="0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633A71-4922-46CD-8982-1B6DD1171D4F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7" name="Содержимое 6" descr="C:\Documents and Settings\ДОО РОДНИК\Рабочий стол\фото 2017-2018\фото День языков папка (2)\20170922_14170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57298"/>
            <a:ext cx="324264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ДОО РОДНИК\Рабочий стол\фото 2017-2018\фото День языков папка (2)\20170922_1353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00174"/>
            <a:ext cx="3528962" cy="2257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ДОО РОДНИК\Рабочий стол\фото 2017-2018\фото День языков папка (2)\20170922_1355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857628"/>
            <a:ext cx="345923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ds04.infourok.ru/uploads/ex/0fb2/00104fd9-0e0cd560/img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429000"/>
            <a:ext cx="392909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33BD30-E264-4441-8EC8-7570F51AD2EB}" type="datetime1">
              <a:rPr lang="ru-RU" smtClean="0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A376D-1C4F-417C-A07D-27341E0147E9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-63787"/>
            <a:ext cx="3497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714356"/>
            <a:ext cx="378621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ходе месячника социальной поддержки пожилых людей была проведена следующая работа: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eaLnBrk="0" hangingPunct="0">
              <a:buFontTx/>
              <a:buChar char="•"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школе созданы тимуровские отряды в 5-11 классах  ,которые оказали помощь ветеранам труда . Ребята убирали  от мусора дворы , складывали дрова ,оказывали  другую помощь.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eaLnBrk="0" hangingPunct="0">
              <a:buFontTx/>
              <a:buChar char="•"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честь дня пожилых  в школе был проведен праздничный концерт для ветеранов учителей. Ребята приготовили сувенирные открытки  с поздравлениями .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eaLnBrk="0" hangingPunct="0">
              <a:buFontTx/>
              <a:buChar char="•"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Учащиеся нашей школы приняли активное участие в праздничном  поздравлении всех пожилых людей села ,который проходил  в кафе.</a:t>
            </a:r>
            <a:endParaRPr lang="ru-RU" b="1" dirty="0"/>
          </a:p>
        </p:txBody>
      </p:sp>
      <p:pic>
        <p:nvPicPr>
          <p:cNvPr id="10" name="Рисунок 9" descr="C:\Documents and Settings\ДОО РОДНИК\Рабочий стол\фото 2017-2018\тимуровцы\IMG-20171002-WA00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428604"/>
            <a:ext cx="3022626" cy="202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ДОО РОДНИК\Рабочий стол\фото 2017-2018\тимуровцы\IMG-20171002-WA00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2428868"/>
            <a:ext cx="288773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ДОО РОДНИК\Рабочий стол\фото 2017-2018\день учителя\IMG_086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4214818"/>
            <a:ext cx="309406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33BD30-E264-4441-8EC8-7570F51AD2EB}" type="datetime1">
              <a:rPr lang="ru-RU" smtClean="0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A376D-1C4F-417C-A07D-27341E0147E9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428604"/>
            <a:ext cx="321471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k-KZ" b="1" dirty="0"/>
              <a:t>В школе стартовал  проект « История одной песни» ,в ходе которого все классы представляют  истории партиотической песни на любом языке. </a:t>
            </a:r>
            <a:endParaRPr lang="kk-KZ" b="1" dirty="0" smtClean="0"/>
          </a:p>
          <a:p>
            <a:pPr lvl="0"/>
            <a:endParaRPr lang="kk-KZ" b="1" dirty="0"/>
          </a:p>
          <a:p>
            <a:pPr lvl="0"/>
            <a:endParaRPr lang="kk-KZ" b="1" dirty="0" smtClean="0"/>
          </a:p>
          <a:p>
            <a:pPr lvl="0"/>
            <a:endParaRPr lang="kk-KZ" b="1" dirty="0"/>
          </a:p>
          <a:p>
            <a:pPr lvl="0"/>
            <a:endParaRPr lang="kk-KZ" b="1" dirty="0"/>
          </a:p>
          <a:p>
            <a:pPr lvl="0"/>
            <a:r>
              <a:rPr lang="kk-KZ" b="1" dirty="0" smtClean="0"/>
              <a:t>Общешкольный конкурс </a:t>
            </a:r>
          </a:p>
          <a:p>
            <a:pPr lvl="0"/>
            <a:r>
              <a:rPr lang="kk-KZ" b="1" dirty="0" smtClean="0"/>
              <a:t>« </a:t>
            </a:r>
            <a:r>
              <a:rPr lang="kk-KZ" b="1" dirty="0"/>
              <a:t>Ученик года» . Лучшие учащиеся 5-11 классов показали свои презентация .Визитная </a:t>
            </a:r>
            <a:r>
              <a:rPr lang="kk-KZ" b="1" dirty="0" smtClean="0"/>
              <a:t>карточка и защитили социальные проектыв рамках программы “ Рухани Жанғыру</a:t>
            </a:r>
            <a:r>
              <a:rPr lang="ru-RU" b="1" dirty="0" smtClean="0"/>
              <a:t>»</a:t>
            </a:r>
            <a:endParaRPr lang="ru-RU" b="1" dirty="0"/>
          </a:p>
          <a:p>
            <a:endParaRPr lang="kk-KZ" b="1" dirty="0" smtClean="0"/>
          </a:p>
          <a:p>
            <a:endParaRPr lang="kk-KZ" b="1" dirty="0"/>
          </a:p>
          <a:p>
            <a:endParaRPr lang="ru-RU" b="1" dirty="0"/>
          </a:p>
        </p:txBody>
      </p:sp>
      <p:pic>
        <p:nvPicPr>
          <p:cNvPr id="6" name="Рисунок 5" descr="C:\Documents and Settings\ДОО РОДНИК\Рабочий стол\фото 2017-2018\история одной песни и ученик года\IMG_109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285728"/>
            <a:ext cx="21526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ДОО РОДНИК\Рабочий стол\фото 2017-2018\история одной песни и ученик года\IMG_11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357166"/>
            <a:ext cx="1476375" cy="196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ДОО РОДНИК\Рабочий стол\фото 2017-2018\история одной песни и ученик года\IMG_108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4000504"/>
            <a:ext cx="2615791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kk-KZ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Прошел первый этап общешкольного конкурса </a:t>
            </a:r>
            <a:r>
              <a:rPr kumimoji="0" lang="kk-KZ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kk-KZ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Ученик года</a:t>
            </a:r>
            <a:r>
              <a:rPr kumimoji="0" lang="kk-KZ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kk-KZ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. Лучшие учащиеся 5-11 классов показали свои презентация .Визитная карточка.</a:t>
            </a:r>
            <a:endParaRPr kumimoji="0" lang="kk-K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11" name="Рисунок 10" descr="C:\Documents and Settings\ДОО РОДНИК\Рабочий стол\фото 2017-2018\история одной песни и ученик года\IMG_109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4500570"/>
            <a:ext cx="2677295" cy="2008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ДОО РОДНИК\Рабочий стол\фото 2017-2018\фото твор.день\IMG_110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2357430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ДОО РОДНИК\Рабочий стол\фото 2017-2018\Новая папка (2)\20171213_08573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1932792"/>
            <a:ext cx="279463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33BD30-E264-4441-8EC8-7570F51AD2EB}" type="datetime1">
              <a:rPr lang="ru-RU" smtClean="0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A376D-1C4F-417C-A07D-27341E0147E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42976" y="714356"/>
            <a:ext cx="4465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Живем активно -мыслим позитивно.</a:t>
            </a:r>
          </a:p>
          <a:p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C:\Documents and Settings\ДОО РОДНИК\Рабочий стол\фото 2017-2018\фото День языков папка (2)\20170918_0958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285860"/>
            <a:ext cx="2495550" cy="1893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ДОО РОДНИК\Рабочий стол\фото 2017-2018\фото День языков папка (2)\20170918_0940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285860"/>
            <a:ext cx="279400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ДОО РОДНИК\Рабочий стол\фото 2017-2018\Новая папка\20171024_1802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285860"/>
            <a:ext cx="242889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00034" y="3357562"/>
            <a:ext cx="8358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1200" b="1" dirty="0" smtClean="0"/>
              <a:t>Тематическая программа </a:t>
            </a:r>
          </a:p>
          <a:p>
            <a:pPr lvl="0"/>
            <a:r>
              <a:rPr lang="ru-RU" sz="1200" b="1" dirty="0" smtClean="0"/>
              <a:t>« В семье единой»                                                                                                    КВН </a:t>
            </a:r>
            <a:r>
              <a:rPr lang="kk-KZ" sz="1200" b="1" dirty="0" smtClean="0"/>
              <a:t> « Только вместе , только      </a:t>
            </a:r>
          </a:p>
          <a:p>
            <a:pPr lvl="0"/>
            <a:r>
              <a:rPr lang="kk-KZ" sz="1200" b="1" dirty="0" smtClean="0"/>
              <a:t>                                                                                                                                     дружно помочь природе нужно” </a:t>
            </a:r>
            <a:endParaRPr lang="ru-RU" sz="1200" b="1" dirty="0"/>
          </a:p>
          <a:p>
            <a:r>
              <a:rPr lang="ru-RU" sz="1200" dirty="0" smtClean="0"/>
              <a:t>     </a:t>
            </a:r>
            <a:endParaRPr lang="ru-RU" sz="1200" dirty="0"/>
          </a:p>
        </p:txBody>
      </p:sp>
      <p:pic>
        <p:nvPicPr>
          <p:cNvPr id="11" name="Рисунок 10" descr="C:\Documents and Settings\ДОО РОДНИК\Рабочий стол\фото 2017-2018\Новая папка\20171027_19483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3500438"/>
            <a:ext cx="301122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857884" y="5572140"/>
            <a:ext cx="223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1600" dirty="0"/>
              <a:t>С</a:t>
            </a:r>
            <a:r>
              <a:rPr lang="ru-RU" sz="1600" dirty="0" smtClean="0"/>
              <a:t>емейный праздник </a:t>
            </a:r>
            <a:endParaRPr lang="ru-RU" sz="1600" dirty="0"/>
          </a:p>
        </p:txBody>
      </p:sp>
      <p:pic>
        <p:nvPicPr>
          <p:cNvPr id="13" name="Рисунок 12" descr="C:\Documents and Settings\ДОО РОДНИК\Рабочий стол\фото 2017-2018\фото  сентябрь школа\20170915_09035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429132"/>
            <a:ext cx="247317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33BD30-E264-4441-8EC8-7570F51AD2EB}" type="datetime1">
              <a:rPr lang="ru-RU" smtClean="0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A376D-1C4F-417C-A07D-27341E0147E9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5" name="Рисунок 4" descr="C:\Documents and Settings\ДОО РОДНИК\Рабочий стол\фото 2017-2018\день независимости 2017 г\DSC006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2804328" cy="210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ДОО РОДНИК\Рабочий стол\фото 2017-2018\день независимости 2017 г\DSC006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57166"/>
            <a:ext cx="2804717" cy="210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ДОО РОДНИК\Рабочий стол\фото 2017-2018\день независимости 2017 г\DSC0066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428868"/>
            <a:ext cx="2778871" cy="208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ДОО РОДНИК\Рабочий стол\фото 2017-2018\день независимости 2017 г\DSC0069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2428868"/>
            <a:ext cx="2787968" cy="209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ДОО РОДНИК\Рабочий стол\фото 2017-2018\фото твор.день\DSC0050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4500570"/>
            <a:ext cx="250033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ДОО РОДНИК\Рабочий стол\фото 2017-2018\фото твор.день\DSC0058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4500570"/>
            <a:ext cx="264320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ДОО РОДНИК\Рабочий стол\фото 2017-2018\фото твор.день\DSC0054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0694" y="4357694"/>
            <a:ext cx="1922517" cy="213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42910" y="4643446"/>
            <a:ext cx="781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Литератуная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гостинная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« Все начинается с любви»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Рисунок 12" descr="C:\Documents and Settings\ДОО РОДНИК\Рабочий стол\фото 2017-2018\фото твор.день\DSC00497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3768" y="4357694"/>
            <a:ext cx="1704975" cy="212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ДОО РОДНИК\Рабочий стол\фото 2017-2018\фото8марта\IMG_1457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00760" y="2428868"/>
            <a:ext cx="2875157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Documents and Settings\ДОО РОДНИК\Рабочий стол\фото 2017-2018\наурыз\IMG_1597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15008" y="357166"/>
            <a:ext cx="307183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071670" y="2214554"/>
            <a:ext cx="5956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Фестиваль дружбы народов Казахстана 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33BD30-E264-4441-8EC8-7570F51AD2EB}" type="datetime1">
              <a:rPr lang="ru-RU" smtClean="0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A376D-1C4F-417C-A07D-27341E0147E9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00034" y="571480"/>
            <a:ext cx="8379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 smtClean="0"/>
              <a:t>Тренинг с учащимися 5-8 классов « Земля наш      общий дом»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8" name="Рисунок 7" descr="C:\Documents and Settings\ДОО РОДНИК\Рабочий стол\фото 2017-2018\фото кормушки Тургень\20180109_1549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85860"/>
            <a:ext cx="271464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ДОО РОДНИК\Рабочий стол\фото 2017-2018\фото кормушки Тургень\20180109_1559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1285860"/>
            <a:ext cx="2738081" cy="1957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57224" y="3357562"/>
            <a:ext cx="707236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 </a:t>
            </a:r>
          </a:p>
          <a:p>
            <a:pPr lvl="0"/>
            <a:r>
              <a:rPr lang="ru-RU" sz="1400" dirty="0" smtClean="0"/>
              <a:t> </a:t>
            </a:r>
            <a:r>
              <a:rPr lang="ru-RU" sz="1600" b="1" dirty="0" smtClean="0"/>
              <a:t>Акция  « Кормушка» изготовление кормушек для зимующих птиц.</a:t>
            </a:r>
          </a:p>
          <a:p>
            <a:endParaRPr lang="ru-RU" sz="1600" b="1" dirty="0"/>
          </a:p>
        </p:txBody>
      </p:sp>
      <p:pic>
        <p:nvPicPr>
          <p:cNvPr id="11" name="Рисунок 10" descr="C:\Documents and Settings\ДОО РОДНИК\Рабочий стол\фото 2017-2018\фото кормушки Тургень\20180201_1000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071942"/>
            <a:ext cx="178595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000364" y="3929066"/>
            <a:ext cx="5604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Сняли видеоролик « Моей столице – 20 лет»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3" name="Рисунок 12" descr="C:\Documents and Settings\ДОО РОДНИК\Рабочий стол\фото 2017-2018\фото АСТАНА\DSC007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4286256"/>
            <a:ext cx="278608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Проект Константновская с.ш.  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Проект Константновская с.ш.  4</Template>
  <TotalTime>304</TotalTime>
  <Words>505</Words>
  <Application>Microsoft Office PowerPoint</Application>
  <PresentationFormat>Экран (4:3)</PresentationFormat>
  <Paragraphs>120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Проект Константновская с.ш.  4</vt:lpstr>
      <vt:lpstr> </vt:lpstr>
      <vt:lpstr>Слайд 2</vt:lpstr>
      <vt:lpstr>Изучаем свой родной край </vt:lpstr>
      <vt:lpstr>Конкурс  среди учащихся и учителей  « Мой язык –   мост дружбы»  В конкурсе приняли участие команда учеников учителей ,которые состязались на знание казахского , английского и руского языков.  Победила команда учителей. Конкурс подготовили и провели учителя – языковеды.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Еженедельные тематические линейки ,посвященные основным датам нашей страны и международные праздники.</vt:lpstr>
      <vt:lpstr>Слайд 15</vt:lpstr>
      <vt:lpstr>Слайд 16</vt:lpstr>
      <vt:lpstr>Слайд 17</vt:lpstr>
      <vt:lpstr>Слайд 18</vt:lpstr>
      <vt:lpstr>Слайд 19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 Рухани жаңыру» Константиновская средняя школа </dc:title>
  <dc:creator>Константиновская</dc:creator>
  <dc:description>http://aida.ucoz.ru</dc:description>
  <cp:lastModifiedBy>школа</cp:lastModifiedBy>
  <cp:revision>35</cp:revision>
  <dcterms:created xsi:type="dcterms:W3CDTF">2018-04-09T03:28:03Z</dcterms:created>
  <dcterms:modified xsi:type="dcterms:W3CDTF">2018-04-10T10:37:34Z</dcterms:modified>
  <cp:category>шаблоны к Powerpoint</cp:category>
</cp:coreProperties>
</file>