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6" r:id="rId4"/>
    <p:sldId id="267" r:id="rId5"/>
    <p:sldId id="268" r:id="rId6"/>
    <p:sldId id="264" r:id="rId7"/>
    <p:sldId id="261" r:id="rId8"/>
    <p:sldId id="269" r:id="rId9"/>
    <p:sldId id="271" r:id="rId10"/>
    <p:sldId id="270" r:id="rId11"/>
    <p:sldId id="280" r:id="rId12"/>
    <p:sldId id="282" r:id="rId13"/>
    <p:sldId id="281" r:id="rId14"/>
    <p:sldId id="272" r:id="rId15"/>
    <p:sldId id="279" r:id="rId16"/>
    <p:sldId id="278" r:id="rId17"/>
    <p:sldId id="277" r:id="rId18"/>
    <p:sldId id="276" r:id="rId19"/>
    <p:sldId id="290" r:id="rId20"/>
    <p:sldId id="275" r:id="rId21"/>
    <p:sldId id="289" r:id="rId22"/>
    <p:sldId id="288" r:id="rId23"/>
    <p:sldId id="287" r:id="rId24"/>
    <p:sldId id="286" r:id="rId25"/>
    <p:sldId id="285" r:id="rId26"/>
    <p:sldId id="284" r:id="rId27"/>
    <p:sldId id="283" r:id="rId28"/>
    <p:sldId id="274" r:id="rId29"/>
    <p:sldId id="273" r:id="rId30"/>
    <p:sldId id="322" r:id="rId31"/>
    <p:sldId id="321" r:id="rId32"/>
    <p:sldId id="320" r:id="rId33"/>
    <p:sldId id="319" r:id="rId34"/>
    <p:sldId id="318" r:id="rId35"/>
    <p:sldId id="317" r:id="rId36"/>
    <p:sldId id="316" r:id="rId37"/>
    <p:sldId id="315" r:id="rId38"/>
    <p:sldId id="314" r:id="rId39"/>
    <p:sldId id="313" r:id="rId40"/>
    <p:sldId id="312" r:id="rId41"/>
    <p:sldId id="311" r:id="rId42"/>
    <p:sldId id="310" r:id="rId43"/>
    <p:sldId id="309" r:id="rId44"/>
    <p:sldId id="308" r:id="rId45"/>
    <p:sldId id="307" r:id="rId46"/>
    <p:sldId id="306" r:id="rId47"/>
    <p:sldId id="305" r:id="rId48"/>
    <p:sldId id="304" r:id="rId49"/>
    <p:sldId id="303" r:id="rId50"/>
    <p:sldId id="302" r:id="rId51"/>
    <p:sldId id="301" r:id="rId52"/>
    <p:sldId id="300" r:id="rId53"/>
    <p:sldId id="299" r:id="rId54"/>
    <p:sldId id="298" r:id="rId55"/>
    <p:sldId id="297" r:id="rId56"/>
    <p:sldId id="296" r:id="rId57"/>
    <p:sldId id="295" r:id="rId58"/>
    <p:sldId id="294" r:id="rId59"/>
    <p:sldId id="293" r:id="rId60"/>
    <p:sldId id="292" r:id="rId61"/>
    <p:sldId id="291" r:id="rId62"/>
    <p:sldId id="324" r:id="rId63"/>
    <p:sldId id="323" r:id="rId64"/>
    <p:sldId id="262" r:id="rId65"/>
    <p:sldId id="263" r:id="rId66"/>
  </p:sldIdLst>
  <p:sldSz cx="9144000" cy="6858000" type="screen4x3"/>
  <p:notesSz cx="6858000" cy="9144000"/>
  <p:custDataLst>
    <p:tags r:id="rId6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4660"/>
  </p:normalViewPr>
  <p:slideViewPr>
    <p:cSldViewPr>
      <p:cViewPr>
        <p:scale>
          <a:sx n="62" d="100"/>
          <a:sy n="62" d="100"/>
        </p:scale>
        <p:origin x="-732" y="-8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3BBA-7544-4EAB-A22D-57B7F5D99749}" type="datetimeFigureOut">
              <a:rPr lang="ru-RU" smtClean="0"/>
              <a:pPr/>
              <a:t>21.05.2018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9947-E01E-4D05-8A6A-2D351B7871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3BBA-7544-4EAB-A22D-57B7F5D99749}" type="datetimeFigureOut">
              <a:rPr lang="ru-RU" smtClean="0"/>
              <a:pPr/>
              <a:t>21.05.2018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9947-E01E-4D05-8A6A-2D351B7871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3BBA-7544-4EAB-A22D-57B7F5D99749}" type="datetimeFigureOut">
              <a:rPr lang="ru-RU" smtClean="0"/>
              <a:pPr/>
              <a:t>21.05.2018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9947-E01E-4D05-8A6A-2D351B7871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3BBA-7544-4EAB-A22D-57B7F5D99749}" type="datetimeFigureOut">
              <a:rPr lang="ru-RU" smtClean="0"/>
              <a:pPr/>
              <a:t>21.05.2018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9947-E01E-4D05-8A6A-2D351B7871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3BBA-7544-4EAB-A22D-57B7F5D99749}" type="datetimeFigureOut">
              <a:rPr lang="ru-RU" smtClean="0"/>
              <a:pPr/>
              <a:t>21.05.2018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9947-E01E-4D05-8A6A-2D351B7871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3BBA-7544-4EAB-A22D-57B7F5D99749}" type="datetimeFigureOut">
              <a:rPr lang="ru-RU" smtClean="0"/>
              <a:pPr/>
              <a:t>21.05.2018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9947-E01E-4D05-8A6A-2D351B7871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3BBA-7544-4EAB-A22D-57B7F5D99749}" type="datetimeFigureOut">
              <a:rPr lang="ru-RU" smtClean="0"/>
              <a:pPr/>
              <a:t>21.05.2018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9947-E01E-4D05-8A6A-2D351B7871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3BBA-7544-4EAB-A22D-57B7F5D99749}" type="datetimeFigureOut">
              <a:rPr lang="ru-RU" smtClean="0"/>
              <a:pPr/>
              <a:t>21.05.2018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9947-E01E-4D05-8A6A-2D351B7871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3BBA-7544-4EAB-A22D-57B7F5D99749}" type="datetimeFigureOut">
              <a:rPr lang="ru-RU" smtClean="0"/>
              <a:pPr/>
              <a:t>21.05.2018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9947-E01E-4D05-8A6A-2D351B7871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3BBA-7544-4EAB-A22D-57B7F5D99749}" type="datetimeFigureOut">
              <a:rPr lang="ru-RU" smtClean="0"/>
              <a:pPr/>
              <a:t>21.05.2018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9947-E01E-4D05-8A6A-2D351B7871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3BBA-7544-4EAB-A22D-57B7F5D99749}" type="datetimeFigureOut">
              <a:rPr lang="ru-RU" smtClean="0"/>
              <a:pPr/>
              <a:t>21.05.2018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9947-E01E-4D05-8A6A-2D351B7871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93BBA-7544-4EAB-A22D-57B7F5D99749}" type="datetimeFigureOut">
              <a:rPr lang="ru-RU" smtClean="0"/>
              <a:pPr/>
              <a:t>21.05.2018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F9947-E01E-4D05-8A6A-2D351B78714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blinds dir="vert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96;&#1082;&#1086;&#1083;&#1072;\Desktop\&#1074;&#1099;&#1087;&#1091;&#1089;&#1082;&#1085;&#1086;&#1081;%20&#1087;&#1088;&#1077;&#1079;&#1077;&#1085;&#1090;&#1072;&#1094;&#1080;&#1103;\&#1044;&#1077;&#1090;&#1089;&#1082;&#1080;&#1077;%20&#1087;&#1077;&#1089;&#1085;&#1080;%20-%20&#1053;&#1072;&#1096;&#1072;%20&#1096;&#1082;&#1086;&#1083;&#1100;&#1085;&#1072;&#1103;%20&#1089;&#1090;&#1088;&#1072;&#1085;&#1072;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t="-2000"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5656" y="1268760"/>
            <a:ext cx="5979682" cy="2334575"/>
          </a:xfrm>
          <a:prstGeom prst="rect">
            <a:avLst/>
          </a:prstGeom>
        </p:spPr>
      </p:pic>
      <p:pic>
        <p:nvPicPr>
          <p:cNvPr id="4" name="Детские песни - Наша школьная стран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школа\Desktop\выпускной\20150212_1152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школа\Desktop\выпускной\20150212_1151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школа\Desktop\выпускной\20150212_1151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школа\Desktop\выпускной\20150905_1112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школа\Desktop\выпускной\20150905_1125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школа\Desktop\выпускной\20150905_1124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школа\Desktop\выпускной\20150905_1124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школа\Desktop\выпускной\20150905_1133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школа\Desktop\выпускной\20150917_1249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49563" y="0"/>
            <a:ext cx="9493563" cy="712017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школа\Desktop\выпускной\20150917_1252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школа\Desktop\выпускной\DSCN12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школа\Desktop\выпускной\20150917_1252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школа\Desktop\выпускной\20150917_1252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школа\Desktop\выпускной\20151003_1038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01352"/>
            <a:ext cx="4980012" cy="66400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школа\Desktop\выпускной\20151016_1012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школа\Desktop\выпускной\20151008_125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16632"/>
            <a:ext cx="5002020" cy="666936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школа\Desktop\выпускной\20151114_1023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школа\Desktop\выпускной\20151114_1023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школа\Desktop\выпускной\20151120_1022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школа\Desktop\выпускной\20151120_1022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школа\Desktop\выпускной\20151120_1029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школа\Desktop\выпускной\DSCN12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школа\Desktop\выпускной\20151120_1033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школа\Desktop\выпускной\20170202_1154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C:\Users\школа\Desktop\выпускной\20170202_1154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школа\Desktop\выпускной\20170202_1155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школа\Desktop\выпускной\20170202_1155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школа\Desktop\выпускной\20170203_1157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школа\Desktop\выпускной\20170203_1157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школа\Desktop\выпускной\20170203_1158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школа\Desktop\выпускной\20170227_0858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школа\Desktop\выпускной\20180129_1402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0"/>
            <a:ext cx="41148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школа\Desktop\выпускной\IMG_4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школа\Desktop\выпускной\20180319_0909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0"/>
            <a:ext cx="41148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школа\Desktop\выпускной\20180320_1308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0"/>
            <a:ext cx="41148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школа\Desktop\выпускной\DSCN12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школа\Desktop\выпускной\DSCN12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школа\Desktop\выпускной\DSCN12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школа\Desktop\выпускной\IMG_83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школа\Desktop\выпускной\IMG_83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школа\Desktop\выпускной\IMG_83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школа\Desktop\выпускной\IMG_83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школа\Desktop\выпускной\IMG-20150301-WA00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85800"/>
            <a:ext cx="9144000" cy="5486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школа\Desktop\выпускной\IMG_4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школа\Desktop\выпускной\IMG-20170204-WA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4704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школа\Desktop\выпускной\IMG-20170209-WA0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школа\Desktop\выпускной\IMG-20170209-WA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школа\Desktop\выпускной\IMG-20170209-WA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l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школа\Desktop\выпускной\IMG-20170209-WA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школа\Desktop\выпускной\IMG-20170902-WA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школа\Desktop\выпускной\IMG-20170902-WA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школа\Desktop\выпускной\IMG-20171228-WA0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85800"/>
            <a:ext cx="9144000" cy="5486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школа\Desktop\выпускной\PICT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школа\Desktop\выпускной\PICT0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школа\Desktop\выпускной\IMG_40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школа\Desktop\выпускной\PICT0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школа\Desktop\выпускной\PICT00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школа\Desktop\выпускной\PICT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школа\Desktop\выпускной\IMG-20180503-WA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9144000" cy="5486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vitok.png"/>
          <p:cNvPicPr>
            <a:picLocks noChangeAspect="1"/>
          </p:cNvPicPr>
          <p:nvPr/>
        </p:nvPicPr>
        <p:blipFill>
          <a:blip r:embed="rId2" cstate="screen"/>
          <a:srcRect l="12200" t="2751" r="11151" b="4851"/>
          <a:stretch>
            <a:fillRect/>
          </a:stretch>
        </p:blipFill>
        <p:spPr>
          <a:xfrm>
            <a:off x="251520" y="260648"/>
            <a:ext cx="5256584" cy="6336704"/>
          </a:xfrm>
          <a:prstGeom prst="rect">
            <a:avLst/>
          </a:prstGeom>
        </p:spPr>
      </p:pic>
      <p:pic>
        <p:nvPicPr>
          <p:cNvPr id="1026" name="Picture 2" descr="D:\Мои документы\12 (2)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flipH="1">
            <a:off x="6372200" y="620688"/>
            <a:ext cx="1584176" cy="154889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 descr="shbvc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084168" y="2420888"/>
            <a:ext cx="2353982" cy="17066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hfd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300192" y="4365104"/>
            <a:ext cx="1820114" cy="19793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школа\Desktop\выпускной\IMG_40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школа\Desktop\выпускной\20150212_1154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школа\Desktop\выпускной\20150212_1153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c0be11365e3faa895dab75996294d473a5b63a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0</Words>
  <Application>Microsoft Office PowerPoint</Application>
  <PresentationFormat>Экран (4:3)</PresentationFormat>
  <Paragraphs>0</Paragraphs>
  <Slides>65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</dc:creator>
  <cp:lastModifiedBy>школа</cp:lastModifiedBy>
  <cp:revision>35</cp:revision>
  <dcterms:created xsi:type="dcterms:W3CDTF">2014-04-22T09:46:33Z</dcterms:created>
  <dcterms:modified xsi:type="dcterms:W3CDTF">2018-05-21T05:22:46Z</dcterms:modified>
</cp:coreProperties>
</file>